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3B1B-A6D2-4DC3-A729-F864A32FD86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21C9-D505-4518-8CFB-C9693154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1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3B1B-A6D2-4DC3-A729-F864A32FD86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21C9-D505-4518-8CFB-C9693154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2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3B1B-A6D2-4DC3-A729-F864A32FD86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21C9-D505-4518-8CFB-C9693154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5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3B1B-A6D2-4DC3-A729-F864A32FD86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21C9-D505-4518-8CFB-C9693154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0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3B1B-A6D2-4DC3-A729-F864A32FD86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21C9-D505-4518-8CFB-C9693154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9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3B1B-A6D2-4DC3-A729-F864A32FD86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21C9-D505-4518-8CFB-C9693154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3B1B-A6D2-4DC3-A729-F864A32FD86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21C9-D505-4518-8CFB-C9693154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0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3B1B-A6D2-4DC3-A729-F864A32FD86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21C9-D505-4518-8CFB-C9693154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7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3B1B-A6D2-4DC3-A729-F864A32FD86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21C9-D505-4518-8CFB-C9693154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2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3B1B-A6D2-4DC3-A729-F864A32FD86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21C9-D505-4518-8CFB-C9693154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1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B3B1B-A6D2-4DC3-A729-F864A32FD86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21C9-D505-4518-8CFB-C9693154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9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B3B1B-A6D2-4DC3-A729-F864A32FD864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121C9-D505-4518-8CFB-C9693154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1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hyperlink" Target="http://www.aci.hr/en/marinas/aci-marina-palmizan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arina-martinis-marchi.com/en/" TargetMode="External"/><Relationship Id="rId5" Type="http://schemas.openxmlformats.org/officeDocument/2006/relationships/hyperlink" Target="http://www.aci.hr/en/marinas/aci-marina-skradin" TargetMode="External"/><Relationship Id="rId4" Type="http://schemas.openxmlformats.org/officeDocument/2006/relationships/hyperlink" Target="http://marinafrapa.com/index.php/en/hom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09128" cy="3312368"/>
          </a:xfrm>
          <a:prstGeom prst="rect">
            <a:avLst/>
          </a:prstGeom>
          <a:noFill/>
          <a:ln>
            <a:noFill/>
          </a:ln>
          <a:effectLst>
            <a:outerShdw dist="35921" dir="2700000" sx="1000" sy="1000" algn="ctr" rotWithShape="0">
              <a:schemeClr val="bg2">
                <a:alpha val="59000"/>
              </a:schemeClr>
            </a:outerShdw>
            <a:reflection blurRad="76200" stA="50000" endA="300" endPos="90000" dist="254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4077072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ЧТО: Регата на </a:t>
            </a:r>
            <a:r>
              <a:rPr lang="en-US" sz="3200" b="1" dirty="0" smtClean="0"/>
              <a:t>FIRST 45</a:t>
            </a:r>
          </a:p>
          <a:p>
            <a:r>
              <a:rPr lang="ru-RU" sz="3200" b="1" dirty="0" smtClean="0"/>
              <a:t>ГДЕ: ХОРВАТИЯ</a:t>
            </a:r>
            <a:endParaRPr lang="en-US" sz="3200" b="1" dirty="0" smtClean="0"/>
          </a:p>
          <a:p>
            <a:r>
              <a:rPr lang="ru-RU" sz="3200" b="1" dirty="0" smtClean="0"/>
              <a:t>КОГДА: 18-25 октября</a:t>
            </a:r>
            <a:r>
              <a:rPr lang="en-US" sz="3200" b="1" dirty="0" smtClean="0"/>
              <a:t> 2014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5186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4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492896"/>
            <a:ext cx="7416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PRE-PARTY</a:t>
            </a:r>
            <a:r>
              <a:rPr lang="ru-RU" sz="2000" b="1" dirty="0"/>
              <a:t> </a:t>
            </a:r>
            <a:r>
              <a:rPr lang="ru-RU" sz="2000" b="1" dirty="0" smtClean="0"/>
              <a:t>9 октября 2014</a:t>
            </a:r>
            <a:r>
              <a:rPr lang="ru-RU" sz="2000" dirty="0" smtClean="0"/>
              <a:t>:</a:t>
            </a:r>
          </a:p>
          <a:p>
            <a:endParaRPr lang="ru-RU" dirty="0"/>
          </a:p>
          <a:p>
            <a:r>
              <a:rPr lang="ru-RU" dirty="0" smtClean="0"/>
              <a:t>19.30 – 20.30	Сбор гостей и участников</a:t>
            </a:r>
          </a:p>
          <a:p>
            <a:r>
              <a:rPr lang="ru-RU" dirty="0" smtClean="0"/>
              <a:t>20.30 – 20.40	Приветственное слово</a:t>
            </a:r>
          </a:p>
          <a:p>
            <a:r>
              <a:rPr lang="ru-RU" dirty="0" smtClean="0"/>
              <a:t>20.40 – 21.00	Представление команд</a:t>
            </a:r>
          </a:p>
          <a:p>
            <a:r>
              <a:rPr lang="ru-RU" dirty="0" smtClean="0"/>
              <a:t>21.00 – 21.15	Жеребьевка лодок</a:t>
            </a:r>
          </a:p>
          <a:p>
            <a:r>
              <a:rPr lang="ru-RU" dirty="0" smtClean="0"/>
              <a:t>21.15 – 21.30 	Информация о регате. Ответы на вопросы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64489" cy="165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8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935" y="2137904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Информация о регате</a:t>
            </a:r>
            <a:r>
              <a:rPr lang="ru-RU" sz="2000" dirty="0" smtClean="0"/>
              <a:t>: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64489" cy="165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907" y="2780928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sz="2400" dirty="0" smtClean="0"/>
              <a:t>Маршрут</a:t>
            </a:r>
            <a:endParaRPr lang="en-US" sz="2400" dirty="0" smtClean="0"/>
          </a:p>
          <a:p>
            <a:pPr marL="285750" indent="-285750">
              <a:buBlip>
                <a:blip r:embed="rId3"/>
              </a:buBlip>
            </a:pPr>
            <a:r>
              <a:rPr lang="ru-RU" sz="2400" dirty="0" smtClean="0"/>
              <a:t>Полезная информация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400" dirty="0" smtClean="0"/>
              <a:t>Мероприятия на регате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400" dirty="0" smtClean="0"/>
              <a:t>Регламент дня и судейство</a:t>
            </a:r>
          </a:p>
          <a:p>
            <a:pPr marL="285750" indent="-285750">
              <a:buBlip>
                <a:blip r:embed="rId3"/>
              </a:buBlip>
            </a:pPr>
            <a:r>
              <a:rPr lang="ru-RU" sz="2400" dirty="0" smtClean="0"/>
              <a:t>…</a:t>
            </a:r>
            <a:endParaRPr lang="en-US" sz="2400" dirty="0" smtClean="0"/>
          </a:p>
          <a:p>
            <a:pPr marL="285750" indent="-285750">
              <a:buBlip>
                <a:blip r:embed="rId3"/>
              </a:buBlip>
            </a:pPr>
            <a:r>
              <a:rPr lang="en-US" sz="2400" dirty="0" smtClean="0"/>
              <a:t>…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400" dirty="0" smtClean="0"/>
              <a:t>…</a:t>
            </a:r>
            <a:endParaRPr lang="ru-RU" sz="24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48" y="3798778"/>
            <a:ext cx="4155144" cy="2791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8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577" y="1937849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Информация о регате</a:t>
            </a:r>
            <a:r>
              <a:rPr lang="ru-RU" sz="2000" dirty="0" smtClean="0"/>
              <a:t>: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64489" cy="165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714" y="228060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ru-RU" sz="2400" dirty="0" smtClean="0"/>
              <a:t>Маршрут</a:t>
            </a:r>
          </a:p>
        </p:txBody>
      </p:sp>
      <p:sp>
        <p:nvSpPr>
          <p:cNvPr id="2" name="Rectangle 1"/>
          <p:cNvSpPr/>
          <p:nvPr/>
        </p:nvSpPr>
        <p:spPr>
          <a:xfrm>
            <a:off x="530942" y="2866021"/>
            <a:ext cx="80014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19 октября: </a:t>
            </a:r>
            <a:r>
              <a:rPr lang="it-IT" sz="1600" dirty="0" smtClean="0">
                <a:effectLst/>
              </a:rPr>
              <a:t>Kastela – </a:t>
            </a:r>
            <a:r>
              <a:rPr lang="it-IT" sz="1600" dirty="0" err="1" smtClean="0">
                <a:effectLst/>
              </a:rPr>
              <a:t>Rogoz</a:t>
            </a:r>
            <a:r>
              <a:rPr lang="en-US" sz="1600" dirty="0" smtClean="0">
                <a:effectLst/>
              </a:rPr>
              <a:t>n</a:t>
            </a:r>
            <a:r>
              <a:rPr lang="it-IT" sz="1600" dirty="0" err="1" smtClean="0">
                <a:effectLst/>
              </a:rPr>
              <a:t>ica</a:t>
            </a:r>
            <a:r>
              <a:rPr lang="ru-RU" sz="1600" dirty="0" smtClean="0">
                <a:effectLst/>
              </a:rPr>
              <a:t>, 28 миль.</a:t>
            </a:r>
          </a:p>
          <a:p>
            <a:r>
              <a:rPr lang="ru-RU" sz="1600" dirty="0" smtClean="0">
                <a:effectLst/>
              </a:rPr>
              <a:t>Сайт марины в Рогознице -</a:t>
            </a:r>
            <a:r>
              <a:rPr lang="it-IT" sz="1600" dirty="0" smtClean="0">
                <a:effectLst/>
              </a:rPr>
              <a:t> </a:t>
            </a:r>
            <a:r>
              <a:rPr lang="it-IT" sz="1600" dirty="0" smtClean="0">
                <a:effectLst/>
                <a:hlinkClick r:id="rId4"/>
              </a:rPr>
              <a:t>http://marinafrapa.com/index.php/en/home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20</a:t>
            </a:r>
            <a:r>
              <a:rPr lang="en-US" sz="1600" dirty="0" smtClean="0"/>
              <a:t> </a:t>
            </a:r>
            <a:r>
              <a:rPr lang="ru-RU" sz="1600" dirty="0" smtClean="0"/>
              <a:t>октября: </a:t>
            </a:r>
            <a:r>
              <a:rPr lang="en-US" sz="1600" dirty="0" smtClean="0">
                <a:effectLst/>
              </a:rPr>
              <a:t>Rogoz</a:t>
            </a:r>
            <a:r>
              <a:rPr lang="en-US" sz="1600" dirty="0"/>
              <a:t>n</a:t>
            </a:r>
            <a:r>
              <a:rPr lang="en-US" sz="1600" dirty="0" smtClean="0">
                <a:effectLst/>
              </a:rPr>
              <a:t>ica – Skradin</a:t>
            </a:r>
            <a:r>
              <a:rPr lang="ru-RU" sz="1600" dirty="0" smtClean="0">
                <a:effectLst/>
              </a:rPr>
              <a:t>, 25 миль.</a:t>
            </a:r>
          </a:p>
          <a:p>
            <a:r>
              <a:rPr lang="ru-RU" sz="1600" dirty="0" smtClean="0"/>
              <a:t>Сайт марины в Шкрадине - </a:t>
            </a:r>
            <a:r>
              <a:rPr lang="en-US" sz="1600" dirty="0" smtClean="0">
                <a:effectLst/>
                <a:hlinkClick r:id="rId5"/>
              </a:rPr>
              <a:t>http://www.aci.hr/en/marinas/aci-marina-skradin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en-US" sz="1600" dirty="0" smtClean="0"/>
              <a:t>21 </a:t>
            </a:r>
            <a:r>
              <a:rPr lang="ru-RU" sz="1600" dirty="0" smtClean="0"/>
              <a:t>октября: </a:t>
            </a:r>
            <a:r>
              <a:rPr lang="sv-SE" sz="1600" dirty="0" smtClean="0">
                <a:effectLst/>
              </a:rPr>
              <a:t>Skradin – Maslenica</a:t>
            </a:r>
            <a:r>
              <a:rPr lang="ru-RU" sz="1600" dirty="0" smtClean="0">
                <a:effectLst/>
              </a:rPr>
              <a:t>, 41 миля.</a:t>
            </a:r>
          </a:p>
          <a:p>
            <a:r>
              <a:rPr lang="ru-RU" sz="1600" dirty="0" smtClean="0"/>
              <a:t>Сайт марины в Масленице -  </a:t>
            </a:r>
            <a:r>
              <a:rPr lang="sv-SE" sz="1600" dirty="0" smtClean="0">
                <a:effectLst/>
                <a:hlinkClick r:id="rId6"/>
              </a:rPr>
              <a:t>http://marina-martinis-marchi.com/en/</a:t>
            </a:r>
            <a:r>
              <a:rPr lang="sv-SE" sz="1600" dirty="0" smtClean="0">
                <a:effectLst/>
              </a:rPr>
              <a:t> </a:t>
            </a:r>
            <a:endParaRPr lang="ru-RU" sz="1600" dirty="0" smtClean="0">
              <a:effectLst/>
            </a:endParaRPr>
          </a:p>
          <a:p>
            <a:endParaRPr lang="ru-RU" sz="1600" dirty="0"/>
          </a:p>
          <a:p>
            <a:r>
              <a:rPr lang="en-US" sz="1600" dirty="0" smtClean="0"/>
              <a:t>22 </a:t>
            </a:r>
            <a:r>
              <a:rPr lang="ru-RU" sz="1600" dirty="0" smtClean="0"/>
              <a:t>октября: </a:t>
            </a:r>
            <a:r>
              <a:rPr lang="en-US" sz="1600" dirty="0" smtClean="0">
                <a:effectLst/>
              </a:rPr>
              <a:t>Maslenica – VIS</a:t>
            </a:r>
            <a:r>
              <a:rPr lang="ru-RU" sz="1600" dirty="0" smtClean="0">
                <a:effectLst/>
              </a:rPr>
              <a:t>,</a:t>
            </a:r>
            <a:r>
              <a:rPr lang="en-US" sz="1600" dirty="0" smtClean="0">
                <a:effectLst/>
              </a:rPr>
              <a:t> 21 </a:t>
            </a:r>
            <a:r>
              <a:rPr lang="ru-RU" sz="1600" dirty="0" smtClean="0">
                <a:effectLst/>
              </a:rPr>
              <a:t>миля.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en-US" sz="1600" dirty="0" smtClean="0"/>
              <a:t>23 </a:t>
            </a:r>
            <a:r>
              <a:rPr lang="ru-RU" sz="1600" dirty="0" smtClean="0"/>
              <a:t>октября: </a:t>
            </a:r>
            <a:r>
              <a:rPr lang="en-US" sz="1600" dirty="0" smtClean="0">
                <a:effectLst/>
              </a:rPr>
              <a:t>VIS – Palmizana</a:t>
            </a:r>
            <a:r>
              <a:rPr lang="ru-RU" sz="1600" dirty="0" smtClean="0"/>
              <a:t>, 14 миль.</a:t>
            </a:r>
          </a:p>
          <a:p>
            <a:r>
              <a:rPr lang="ru-RU" sz="1600" dirty="0" smtClean="0"/>
              <a:t>Сайт марины в Пальмижане - </a:t>
            </a:r>
            <a:r>
              <a:rPr lang="en-US" sz="1600" dirty="0" smtClean="0">
                <a:hlinkClick r:id="rId7"/>
              </a:rPr>
              <a:t>http://www.aci.hr/en/marinas/aci-marina-palmizana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en-US" sz="1600" dirty="0" smtClean="0"/>
              <a:t>2</a:t>
            </a:r>
            <a:r>
              <a:rPr lang="ru-RU" sz="1600" dirty="0"/>
              <a:t>4</a:t>
            </a:r>
            <a:r>
              <a:rPr lang="en-US" sz="1600" dirty="0" smtClean="0"/>
              <a:t> </a:t>
            </a:r>
            <a:r>
              <a:rPr lang="ru-RU" sz="1600" dirty="0" smtClean="0"/>
              <a:t>октября: </a:t>
            </a:r>
            <a:r>
              <a:rPr lang="en-US" sz="1600" dirty="0" smtClean="0">
                <a:effectLst/>
              </a:rPr>
              <a:t>Palmizana</a:t>
            </a:r>
            <a:r>
              <a:rPr lang="ru-RU" sz="1600" dirty="0" smtClean="0">
                <a:effectLst/>
              </a:rPr>
              <a:t> </a:t>
            </a:r>
            <a:r>
              <a:rPr lang="en-US" sz="1600" dirty="0" smtClean="0"/>
              <a:t>– Kastela</a:t>
            </a:r>
            <a:r>
              <a:rPr lang="ru-RU" sz="1600" dirty="0" smtClean="0"/>
              <a:t>, 21 миля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 rot="1852292">
            <a:off x="6551802" y="2025221"/>
            <a:ext cx="1441294" cy="461665"/>
          </a:xfrm>
          <a:prstGeom prst="rect">
            <a:avLst/>
          </a:prstGeom>
          <a:noFill/>
          <a:ln w="41275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160 миль</a:t>
            </a:r>
            <a:endParaRPr lang="en-US" sz="2400" dirty="0">
              <a:latin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0023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64489" cy="165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6320929" cy="4685199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508020" cy="488098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05130"/>
            <a:ext cx="291648" cy="280211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15" y="2924944"/>
            <a:ext cx="291648" cy="280211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386" y="5178533"/>
            <a:ext cx="291648" cy="280211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78" y="5190827"/>
            <a:ext cx="291648" cy="280211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9736" y="3717032"/>
            <a:ext cx="57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1, 6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2664" y="4208803"/>
            <a:ext cx="287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2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2544" y="2852936"/>
            <a:ext cx="287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3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9053" y="5135512"/>
            <a:ext cx="287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4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05050" y="5178533"/>
            <a:ext cx="287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5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0272" y="2132856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1, 6 – </a:t>
            </a:r>
            <a:r>
              <a:rPr lang="en-US" dirty="0" smtClean="0"/>
              <a:t>Kastela</a:t>
            </a:r>
          </a:p>
          <a:p>
            <a:r>
              <a:rPr lang="en-US" dirty="0" smtClean="0"/>
              <a:t>2 – Rogoznica</a:t>
            </a:r>
          </a:p>
          <a:p>
            <a:r>
              <a:rPr lang="en-US" dirty="0" smtClean="0"/>
              <a:t>3 – Maslenica</a:t>
            </a:r>
          </a:p>
          <a:p>
            <a:r>
              <a:rPr lang="en-US" dirty="0" smtClean="0"/>
              <a:t>4 – Vis</a:t>
            </a:r>
          </a:p>
          <a:p>
            <a:r>
              <a:rPr lang="en-US" dirty="0" smtClean="0"/>
              <a:t>5 - Palmezana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487990">
            <a:off x="6783213" y="4751486"/>
            <a:ext cx="1944216" cy="16312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Рекомендуем:</a:t>
            </a:r>
          </a:p>
          <a:p>
            <a:endParaRPr lang="ru-RU" sz="2000" b="1" dirty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Скачать </a:t>
            </a:r>
            <a:r>
              <a:rPr lang="en-US" sz="2000" b="1" dirty="0" smtClean="0">
                <a:solidFill>
                  <a:schemeClr val="tx2"/>
                </a:solidFill>
              </a:rPr>
              <a:t>NAVIONICS </a:t>
            </a:r>
            <a:r>
              <a:rPr lang="ru-RU" sz="2000" b="1" dirty="0" smtClean="0">
                <a:solidFill>
                  <a:schemeClr val="tx2"/>
                </a:solidFill>
              </a:rPr>
              <a:t>карты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935" y="2137904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Мероприятия на регате</a:t>
            </a:r>
          </a:p>
          <a:p>
            <a:endParaRPr lang="ru-RU" sz="2000" b="1" dirty="0" smtClean="0"/>
          </a:p>
          <a:p>
            <a:r>
              <a:rPr lang="ru-RU" sz="2000" b="1" dirty="0" smtClean="0">
                <a:solidFill>
                  <a:schemeClr val="tx2"/>
                </a:solidFill>
              </a:rPr>
              <a:t>Конкурс капитанских котлет 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Дискотеки на пирсе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Конкурс на знание морских узлов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…</a:t>
            </a:r>
            <a:endParaRPr lang="ru-RU" sz="2000" b="1" dirty="0">
              <a:solidFill>
                <a:schemeClr val="tx2"/>
              </a:solidFill>
            </a:endParaRPr>
          </a:p>
          <a:p>
            <a:endParaRPr lang="ru-RU" sz="20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64489" cy="165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27838"/>
            <a:ext cx="2781300" cy="1866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69699"/>
            <a:ext cx="2987390" cy="18132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97151"/>
            <a:ext cx="2828925" cy="1571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7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935" y="2137904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PRE-PARTY</a:t>
            </a:r>
            <a:r>
              <a:rPr lang="ru-RU" sz="2000" b="1" dirty="0"/>
              <a:t> </a:t>
            </a:r>
            <a:r>
              <a:rPr lang="ru-RU" sz="2000" b="1" dirty="0" smtClean="0"/>
              <a:t>9 октября 2014</a:t>
            </a:r>
            <a:r>
              <a:rPr lang="ru-RU" sz="2000" dirty="0" smtClean="0"/>
              <a:t>: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64489" cy="165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6648"/>
            <a:ext cx="3740844" cy="251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962570" cy="252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9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On-screen Show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Bayer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Tatiana Terletskaya</dc:creator>
  <cp:lastModifiedBy>Tatiana Terletskaya</cp:lastModifiedBy>
  <cp:revision>24</cp:revision>
  <dcterms:created xsi:type="dcterms:W3CDTF">2014-10-07T20:09:37Z</dcterms:created>
  <dcterms:modified xsi:type="dcterms:W3CDTF">2014-10-07T21:32:24Z</dcterms:modified>
</cp:coreProperties>
</file>